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5" r:id="rId2"/>
    <p:sldId id="271" r:id="rId3"/>
    <p:sldId id="270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8"/>
    <p:restoredTop sz="93224"/>
  </p:normalViewPr>
  <p:slideViewPr>
    <p:cSldViewPr snapToGrid="0" snapToObjects="1">
      <p:cViewPr varScale="1">
        <p:scale>
          <a:sx n="59" d="100"/>
          <a:sy n="59" d="100"/>
        </p:scale>
        <p:origin x="12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7B9CC-8432-CE4D-AC6D-CEFF0DBB9345}" type="datetimeFigureOut">
              <a:rPr lang="fr-FR" smtClean="0"/>
              <a:t>14/10/2023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4A2DA-8B29-ED42-8EF7-D1FD37061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87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4A2DA-8B29-ED42-8EF7-D1FD37061E0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63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4A2DA-8B29-ED42-8EF7-D1FD37061E0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39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4A2DA-8B29-ED42-8EF7-D1FD37061E0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24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3BFAB-B217-9545-9623-982D8148E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F797C5-C3C0-FF47-946F-DD88697C4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494DA6-F8F1-1940-B4A8-8DE6E323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8794-5598-4240-BF6D-BCB175D6BB85}" type="datetimeFigureOut">
              <a:rPr lang="fr-FR" smtClean="0"/>
              <a:t>14/10/2023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4B39E6-872A-5147-914C-742E9ECF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DE2413-F0AD-D948-92D2-3104A598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657F-FF0E-B348-90EE-0DD2883E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72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115C03-CD2B-2740-91B0-27EC5864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57525D-0612-B14A-BD1B-D202F0FA4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9684ED-E3C3-DA46-B0CD-180546C1E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8794-5598-4240-BF6D-BCB175D6BB85}" type="datetimeFigureOut">
              <a:rPr lang="fr-FR" smtClean="0"/>
              <a:t>14/10/2023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21BCEC-CC79-8F49-B75E-DA6A63D3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45D292-CC7E-AB44-90B7-B3FDF547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657F-FF0E-B348-90EE-0DD2883E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53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D0CA26-53D5-7C48-9255-E2CD58A0B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EB82CF-2282-0647-9B25-17D5DB5A3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0697D2-773A-0B4F-BDC3-7DE25D3A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8794-5598-4240-BF6D-BCB175D6BB85}" type="datetimeFigureOut">
              <a:rPr lang="fr-FR" smtClean="0"/>
              <a:t>14/10/2023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1B200F-381E-B143-8D76-B1599831E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08C7C5-CBA2-D04A-A492-EA012D3D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657F-FF0E-B348-90EE-0DD2883E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3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E0A711-E02F-2944-8386-165321C4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CC5E4A-2994-FF4E-968C-985E8EAAB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563D82-D181-AE4D-B755-1F615EBF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8794-5598-4240-BF6D-BCB175D6BB85}" type="datetimeFigureOut">
              <a:rPr lang="fr-FR" smtClean="0"/>
              <a:t>14/10/2023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3DABFC-FC07-4343-A870-BD356052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6A404C-00F0-7A47-A395-12DF0C27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657F-FF0E-B348-90EE-0DD2883E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09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7D5A56-8299-EA49-BFD2-8EDD7F249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BD2B04-1193-1E48-83B5-23CC3CFB0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98654C-38EB-214C-97CE-267C9552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8794-5598-4240-BF6D-BCB175D6BB85}" type="datetimeFigureOut">
              <a:rPr lang="fr-FR" smtClean="0"/>
              <a:t>14/10/2023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746EB1-515B-5941-BFC2-B2733E65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92697B-7D73-CD42-BBD2-9FC7D089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657F-FF0E-B348-90EE-0DD2883E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45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A7AAD-2825-1A47-8C97-41555422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4360E4-25AE-2B46-8545-B4ED37E7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F63190-D9B5-E248-94D1-F75C5336E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A56473-DA6B-D046-B6E8-4C77D0A6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8794-5598-4240-BF6D-BCB175D6BB85}" type="datetimeFigureOut">
              <a:rPr lang="fr-FR" smtClean="0"/>
              <a:t>14/10/2023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E33146-6A86-7849-8B84-E573059A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49C535-DA8E-A04C-AD3D-1F824863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657F-FF0E-B348-90EE-0DD2883E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13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A71A3-129D-C84B-A04D-3393F933E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0C294D-728E-814C-919D-5A2A9E578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9142B3-E118-FF48-A77C-1099D2631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85EF80-F410-114E-B2B8-9B17DD12A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97BFA0-CF4A-D840-97C0-AC5C30D3E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BBC1B0-1029-1A40-AB5B-E9E8DCD91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8794-5598-4240-BF6D-BCB175D6BB85}" type="datetimeFigureOut">
              <a:rPr lang="fr-FR" smtClean="0"/>
              <a:t>14/10/2023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412ACA-E39E-F84E-B2D0-84C2E100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325C3F-40B4-5846-B8D6-3C480608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657F-FF0E-B348-90EE-0DD2883E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30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C7D0E-9791-B049-874D-7F1358DA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1AD984-9C4F-AE4A-96F0-BAB85374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8794-5598-4240-BF6D-BCB175D6BB85}" type="datetimeFigureOut">
              <a:rPr lang="fr-FR" smtClean="0"/>
              <a:t>14/10/2023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073B8F-B5B0-0D47-B4FB-AB7A85DD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1362A7-7079-AA4D-8918-DE6C78D2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657F-FF0E-B348-90EE-0DD2883E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83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11BF61-8FCF-4B4A-8C00-C49255FD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8794-5598-4240-BF6D-BCB175D6BB85}" type="datetimeFigureOut">
              <a:rPr lang="fr-FR" smtClean="0"/>
              <a:t>14/10/2023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4E315E-8140-9F44-BC2B-6B9A95E0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93D9B0-4DE2-D94E-9B64-38D09829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657F-FF0E-B348-90EE-0DD2883E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36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72319-22D1-8040-AAE0-A6E4D2A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B3CD34-1130-BB40-A917-81F45138C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801B91-4F09-554E-92BB-343083BAA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50CFA1-57C5-3148-98E5-E5ABCD2CE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8794-5598-4240-BF6D-BCB175D6BB85}" type="datetimeFigureOut">
              <a:rPr lang="fr-FR" smtClean="0"/>
              <a:t>14/10/2023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FCD45B-B105-AF44-BC0E-29880969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FD717F-B4C3-0143-B9B9-8294FE32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657F-FF0E-B348-90EE-0DD2883E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29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C4094B-D106-B047-91BC-38E94F202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FC6CB9B-6890-EF4F-8419-05AB3B81B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67B981-C974-004C-A18E-916D10716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1BF22E-4FC2-ED42-9A27-A7664588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8794-5598-4240-BF6D-BCB175D6BB85}" type="datetimeFigureOut">
              <a:rPr lang="fr-FR" smtClean="0"/>
              <a:t>14/10/2023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790404-965B-5D4C-897B-6B7D2AB2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A90460-43AF-F840-80BB-BCB50AFA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657F-FF0E-B348-90EE-0DD2883E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29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0C5547-B78C-3B47-9EE0-2DC14E5D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88A073-E092-5948-8429-1F462BEEE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DDFD7A-9E54-E148-8B36-7F1C5C7C3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C8794-5598-4240-BF6D-BCB175D6BB85}" type="datetimeFigureOut">
              <a:rPr lang="fr-FR" smtClean="0"/>
              <a:t>14/10/2023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DBD618-5C64-0946-BECB-EE7CD7D61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DD1044-B393-D14A-89B6-3CA906F85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A657F-FF0E-B348-90EE-0DD2883E0E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88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YPN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2293694" cy="1540291"/>
          </a:xfrm>
          <a:prstGeom prst="rect">
            <a:avLst/>
          </a:prstGeom>
          <a:gradFill>
            <a:gsLst>
              <a:gs pos="0">
                <a:schemeClr val="bg2">
                  <a:tint val="40000"/>
                  <a:satMod val="350000"/>
                </a:schemeClr>
              </a:gs>
              <a:gs pos="4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</a:gradFill>
        </p:spPr>
      </p:pic>
      <p:sp>
        <p:nvSpPr>
          <p:cNvPr id="4" name="Rectangle 3"/>
          <p:cNvSpPr/>
          <p:nvPr/>
        </p:nvSpPr>
        <p:spPr>
          <a:xfrm>
            <a:off x="3922363" y="1093155"/>
            <a:ext cx="6233146" cy="5571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CAS COMPLEXE M. K. G.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0515" y="1650347"/>
            <a:ext cx="847500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just"/>
            <a:r>
              <a:rPr lang="fr-FR" dirty="0"/>
              <a:t>Homme de 44 ans coach sportif, marié 2 enfants, ancien commando </a:t>
            </a:r>
            <a:r>
              <a:rPr lang="fr-FR" dirty="0" err="1"/>
              <a:t>fussillier</a:t>
            </a:r>
            <a:endParaRPr lang="fr-FR" dirty="0"/>
          </a:p>
          <a:p>
            <a:pPr marL="457200" lvl="2" algn="just"/>
            <a:endParaRPr lang="fr-FR" dirty="0"/>
          </a:p>
          <a:p>
            <a:r>
              <a:rPr lang="fr-FR" dirty="0"/>
              <a:t>- LCA GENOU GCH 2014 DIDT + ALGODYSTROPHIE (PEU SEVERE, RESOLUTION       SPONTANNÉE 10 MOIS ENVIRON)</a:t>
            </a:r>
          </a:p>
          <a:p>
            <a:pPr marL="285750" indent="-285750">
              <a:buFontTx/>
              <a:buChar char="-"/>
            </a:pPr>
            <a:r>
              <a:rPr lang="fr-FR" dirty="0"/>
              <a:t>LCA GENOU GCH 2019 KJ + ALGODYSTROPHIE SCINTI +</a:t>
            </a:r>
          </a:p>
          <a:p>
            <a:pPr marL="285750" indent="-285750">
              <a:buFontTx/>
              <a:buChar char="-"/>
            </a:pPr>
            <a:r>
              <a:rPr lang="fr-FR" dirty="0"/>
              <a:t>FLESSUM 20° FLEXION  90° EVA 7/100  DN4 7/10</a:t>
            </a:r>
          </a:p>
          <a:p>
            <a:pPr marL="285750" indent="-285750">
              <a:buFontTx/>
              <a:buChar char="-"/>
            </a:pPr>
            <a:r>
              <a:rPr lang="fr-FR" dirty="0"/>
              <a:t>HYPOESTHESIUE ALLODYNIE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ECHEC : GABAPENTINE, PREGABALINE LAROXYL DUKOXETHINE, BLOCS PERINERVEUX</a:t>
            </a:r>
          </a:p>
          <a:p>
            <a:r>
              <a:rPr lang="fr-FR" dirty="0"/>
              <a:t>08/2020 : VALIDATION </a:t>
            </a:r>
            <a:r>
              <a:rPr lang="fr-FR" dirty="0" err="1"/>
              <a:t>stim</a:t>
            </a:r>
            <a:r>
              <a:rPr lang="fr-FR" dirty="0"/>
              <a:t> </a:t>
            </a:r>
            <a:r>
              <a:rPr lang="fr-FR" dirty="0" err="1"/>
              <a:t>medullaire</a:t>
            </a:r>
            <a:r>
              <a:rPr lang="fr-FR" dirty="0"/>
              <a:t> DRG :  </a:t>
            </a:r>
            <a:r>
              <a:rPr lang="fr-FR" dirty="0" err="1"/>
              <a:t>mapping</a:t>
            </a:r>
            <a:r>
              <a:rPr lang="fr-FR" dirty="0"/>
              <a:t> : 2 sondes L3L4</a:t>
            </a:r>
          </a:p>
          <a:p>
            <a:r>
              <a:rPr lang="fr-FR" dirty="0"/>
              <a:t>09/2020Phase test + EVA 1/10</a:t>
            </a:r>
          </a:p>
          <a:p>
            <a:r>
              <a:rPr lang="fr-FR" dirty="0"/>
              <a:t>Embolie pulmonaire majeure :  mise en place filtre cave avant </a:t>
            </a:r>
            <a:r>
              <a:rPr lang="fr-FR" dirty="0" err="1"/>
              <a:t>imlantation</a:t>
            </a:r>
            <a:r>
              <a:rPr lang="fr-FR" dirty="0"/>
              <a:t> générateur</a:t>
            </a:r>
          </a:p>
          <a:p>
            <a:r>
              <a:rPr lang="fr-FR" dirty="0"/>
              <a:t>TOTALEMENT SOULAGE : REPRISE DE LA </a:t>
            </a:r>
            <a:r>
              <a:rPr lang="fr-FR" dirty="0" err="1"/>
              <a:t>KINe</a:t>
            </a:r>
            <a:endParaRPr lang="fr-FR" dirty="0"/>
          </a:p>
          <a:p>
            <a:r>
              <a:rPr lang="fr-FR" dirty="0"/>
              <a:t>12/2020 MOBILSATION DE LA SONDE L4 AVREC PERTE PARTIELLE DE L’ANTALGIE</a:t>
            </a:r>
          </a:p>
          <a:p>
            <a:r>
              <a:rPr lang="fr-FR" dirty="0"/>
              <a:t>01/2021 REPRISE   REPOSITIONEMENT DE LA SONDE EVA 1/10</a:t>
            </a:r>
          </a:p>
          <a:p>
            <a:r>
              <a:rPr lang="fr-FR" dirty="0"/>
              <a:t>06/2021 : INTERVENTION POUR DEGENRESCENCE GRAISSENSE DES ISCHIO JAMBIERS</a:t>
            </a:r>
          </a:p>
          <a:p>
            <a:r>
              <a:rPr lang="fr-FR" dirty="0"/>
              <a:t>--</a:t>
            </a:r>
            <a:r>
              <a:rPr lang="fr-FR" dirty="0">
                <a:sym typeface="Wingdings" pitchFamily="2" charset="2"/>
              </a:rPr>
              <a:t> mobilisation de la sonde L4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457200" lvl="2" algn="just"/>
            <a:endParaRPr lang="fr-FR" dirty="0"/>
          </a:p>
          <a:p>
            <a:pPr marL="457200" lvl="2" algn="just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AE91FC-BC94-5042-9569-9F8687D8F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3722" y="0"/>
            <a:ext cx="723013" cy="10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6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YPN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2293694" cy="1540291"/>
          </a:xfrm>
          <a:prstGeom prst="rect">
            <a:avLst/>
          </a:prstGeom>
          <a:gradFill>
            <a:gsLst>
              <a:gs pos="0">
                <a:schemeClr val="bg2">
                  <a:tint val="40000"/>
                  <a:satMod val="350000"/>
                </a:schemeClr>
              </a:gs>
              <a:gs pos="4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</a:gradFill>
        </p:spPr>
      </p:pic>
      <p:sp>
        <p:nvSpPr>
          <p:cNvPr id="4" name="Rectangle 3"/>
          <p:cNvSpPr/>
          <p:nvPr/>
        </p:nvSpPr>
        <p:spPr>
          <a:xfrm>
            <a:off x="3922363" y="1093155"/>
            <a:ext cx="6233146" cy="5571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CAS COMPLEXE M. K. G.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0515" y="1650347"/>
            <a:ext cx="8475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just"/>
            <a:r>
              <a:rPr lang="fr-FR" dirty="0"/>
              <a:t>Homme de 44 ans coach sportif, marié 2 enfants, ancien commando </a:t>
            </a:r>
            <a:r>
              <a:rPr lang="fr-FR" dirty="0" err="1"/>
              <a:t>fussillier</a:t>
            </a:r>
            <a:endParaRPr lang="fr-FR" dirty="0"/>
          </a:p>
          <a:p>
            <a:pPr marL="457200" lvl="2" algn="just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457200" lvl="2" algn="just"/>
            <a:endParaRPr lang="fr-FR" dirty="0"/>
          </a:p>
          <a:p>
            <a:pPr marL="457200" lvl="2" algn="just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AE91FC-BC94-5042-9569-9F8687D8F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3722" y="0"/>
            <a:ext cx="723013" cy="10948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CC616FB-BC12-0642-826F-AE96FE023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521975" y="2602608"/>
            <a:ext cx="4675357" cy="350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4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YPN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2293694" cy="1540291"/>
          </a:xfrm>
          <a:prstGeom prst="rect">
            <a:avLst/>
          </a:prstGeom>
          <a:gradFill>
            <a:gsLst>
              <a:gs pos="0">
                <a:schemeClr val="bg2">
                  <a:tint val="40000"/>
                  <a:satMod val="350000"/>
                </a:schemeClr>
              </a:gs>
              <a:gs pos="4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</a:gradFill>
        </p:spPr>
      </p:pic>
      <p:sp>
        <p:nvSpPr>
          <p:cNvPr id="4" name="Rectangle 3"/>
          <p:cNvSpPr/>
          <p:nvPr/>
        </p:nvSpPr>
        <p:spPr>
          <a:xfrm>
            <a:off x="3922363" y="1093155"/>
            <a:ext cx="6233146" cy="5571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CAS COMPLEXE M. K. G.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0515" y="1650347"/>
            <a:ext cx="84750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just"/>
            <a:r>
              <a:rPr lang="fr-FR" dirty="0"/>
              <a:t>Homme de 44 ans coach sportif</a:t>
            </a:r>
            <a:r>
              <a:rPr lang="fr-FR"/>
              <a:t>, marié </a:t>
            </a:r>
            <a:r>
              <a:rPr lang="fr-FR" dirty="0"/>
              <a:t>2 enfants, ancien commando </a:t>
            </a:r>
            <a:r>
              <a:rPr lang="fr-FR" dirty="0" err="1"/>
              <a:t>fussillier</a:t>
            </a:r>
            <a:endParaRPr lang="fr-FR" dirty="0"/>
          </a:p>
          <a:p>
            <a:pPr marL="457200" lvl="2" algn="just"/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07/2023 ABLATION MATERIEL DRG ET IMLANTATION SCS CONVENTIONNELLE  2 SONDES</a:t>
            </a:r>
          </a:p>
          <a:p>
            <a:pPr marL="285750" indent="-285750">
              <a:buFontTx/>
              <a:buChar char="-"/>
            </a:pPr>
            <a:r>
              <a:rPr lang="fr-FR" dirty="0"/>
              <a:t>10/2021  MOBILISATION DES SONDES / REPRISE REPOSITIONNEMENT </a:t>
            </a:r>
          </a:p>
          <a:p>
            <a:pPr marL="285750" indent="-285750">
              <a:buFontTx/>
              <a:buChar char="-"/>
            </a:pPr>
            <a:r>
              <a:rPr lang="fr-FR" dirty="0"/>
              <a:t>SOULAGEMENT INCOMPLET</a:t>
            </a:r>
          </a:p>
          <a:p>
            <a:pPr marL="285750" indent="-285750">
              <a:buFontTx/>
              <a:buChar char="-"/>
            </a:pPr>
            <a:r>
              <a:rPr lang="fr-FR" dirty="0"/>
              <a:t>ARTROLYSE DU GENOU </a:t>
            </a:r>
          </a:p>
          <a:p>
            <a:pPr marL="285750" indent="-285750">
              <a:buFontTx/>
              <a:buChar char="-"/>
            </a:pPr>
            <a:r>
              <a:rPr lang="fr-FR" dirty="0"/>
              <a:t>EMBOLIE PULMONAIRE SOUS FILTRE CAVE ET NACO</a:t>
            </a:r>
          </a:p>
          <a:p>
            <a:pPr marL="285750" indent="-285750">
              <a:buFontTx/>
              <a:buChar char="-"/>
            </a:pPr>
            <a:r>
              <a:rPr lang="fr-FR" dirty="0"/>
              <a:t>02/2023 CHONDROPATHIE STADE 3 : PTG</a:t>
            </a:r>
          </a:p>
          <a:p>
            <a:pPr marL="285750" indent="-285750">
              <a:buFontTx/>
              <a:buChar char="-"/>
            </a:pPr>
            <a:r>
              <a:rPr lang="fr-FR" dirty="0"/>
              <a:t>DOULEUR INGERABLE  5KT PERINERVEUX RTMS KETAMINE°</a:t>
            </a:r>
          </a:p>
          <a:p>
            <a:pPr marL="285750" indent="-285750">
              <a:buFontTx/>
              <a:buChar char="-"/>
            </a:pPr>
            <a:r>
              <a:rPr lang="fr-FR" dirty="0"/>
              <a:t>EXTENSION DU SDRC AU PIED</a:t>
            </a:r>
          </a:p>
          <a:p>
            <a:pPr marL="285750" indent="-285750">
              <a:buFontTx/>
              <a:buChar char="-"/>
            </a:pPr>
            <a:r>
              <a:rPr lang="fr-FR" dirty="0"/>
              <a:t>PERTE TOTALE DE L ANTALGIE ( STIMULATEUR ok CONTRÔLE RADIO OK°</a:t>
            </a:r>
          </a:p>
          <a:p>
            <a:pPr marL="285750" indent="-285750">
              <a:buFontTx/>
              <a:buChar char="-"/>
            </a:pPr>
            <a:r>
              <a:rPr lang="fr-FR" dirty="0"/>
              <a:t>FAIT DE L4HOSPITALISME SOUHAITE ETRE AMPUTE</a:t>
            </a:r>
          </a:p>
          <a:p>
            <a:pPr marL="285750" indent="-285750">
              <a:buFontTx/>
              <a:buChar char="-"/>
            </a:pPr>
            <a:r>
              <a:rPr lang="fr-FR" dirty="0"/>
              <a:t>CAT : PIT?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457200" lvl="2" algn="just"/>
            <a:endParaRPr lang="fr-FR" dirty="0"/>
          </a:p>
          <a:p>
            <a:pPr marL="457200" lvl="2" algn="just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AE91FC-BC94-5042-9569-9F8687D8F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3722" y="0"/>
            <a:ext cx="723013" cy="10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10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258</Words>
  <Application>Microsoft Office PowerPoint</Application>
  <PresentationFormat>Grand écran</PresentationFormat>
  <Paragraphs>49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raphael HAYON SONSINO</dc:creator>
  <cp:lastModifiedBy>Prismatics LAB</cp:lastModifiedBy>
  <cp:revision>5</cp:revision>
  <dcterms:created xsi:type="dcterms:W3CDTF">2023-10-12T20:07:25Z</dcterms:created>
  <dcterms:modified xsi:type="dcterms:W3CDTF">2023-10-14T06:29:08Z</dcterms:modified>
</cp:coreProperties>
</file>