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couverture jpg\couverture ppt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215" y="-6355"/>
            <a:ext cx="12200464" cy="68643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ctrTitle"/>
          </p:nvPr>
        </p:nvSpPr>
        <p:spPr>
          <a:xfrm>
            <a:off x="441921" y="1644173"/>
            <a:ext cx="6816001" cy="1470026"/>
          </a:xfrm>
        </p:spPr>
        <p:txBody>
          <a:bodyPr/>
          <a:lstStyle>
            <a:lvl1pPr>
              <a:defRPr sz="1463" cap="all"/>
            </a:lvl1pPr>
          </a:lstStyle>
          <a:p>
            <a:pPr lvl="0"/>
            <a:r>
              <a:rPr lang="fr-FR"/>
              <a:t>TITRE DU DIAPORAMA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1"/>
          </p:nvPr>
        </p:nvSpPr>
        <p:spPr>
          <a:xfrm>
            <a:off x="441921" y="3116560"/>
            <a:ext cx="8534396" cy="1752603"/>
          </a:xfrm>
        </p:spPr>
        <p:txBody>
          <a:bodyPr/>
          <a:lstStyle>
            <a:lvl1pPr marL="0" indent="0">
              <a:buNone/>
              <a:defRPr cap="all">
                <a:solidFill>
                  <a:srgbClr val="B1B422"/>
                </a:solidFill>
              </a:defRPr>
            </a:lvl1pPr>
          </a:lstStyle>
          <a:p>
            <a:pPr lvl="0"/>
            <a:r>
              <a:rPr lang="fr-FR"/>
              <a:t>Suite du titre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>
          <a:xfrm>
            <a:off x="441921" y="5013190"/>
            <a:ext cx="2844799" cy="365129"/>
          </a:xfrm>
        </p:spPr>
        <p:txBody>
          <a:bodyPr/>
          <a:lstStyle>
            <a:lvl1pPr>
              <a:defRPr sz="1350">
                <a:solidFill>
                  <a:srgbClr val="B1B422"/>
                </a:solidFill>
              </a:defRPr>
            </a:lvl1pPr>
          </a:lstStyle>
          <a:p>
            <a:pPr>
              <a:defRPr/>
            </a:pPr>
            <a:fld id="{2CCE786A-D61D-466F-A639-2DB575BB5D25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09605" y="1600209"/>
            <a:ext cx="5384801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97604" y="1600209"/>
            <a:ext cx="5384801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F85B-47FA-4D7A-8193-2086751A17A8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E59D-987E-450C-8D4F-5FEE911648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4AFB-754B-47A1-B7CC-5EAACB4287CC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4D1F-9B13-4A40-9ECF-81792795FAB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BCF8-621E-4E07-9533-6B46F8FBD836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960E-DBE2-42B0-9D4C-40234846C7D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2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09605" y="273048"/>
            <a:ext cx="4011079" cy="1162046"/>
          </a:xfrm>
        </p:spPr>
        <p:txBody>
          <a:bodyPr anchor="b"/>
          <a:lstStyle>
            <a:lvl1pPr>
              <a:defRPr sz="135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766731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 sz="1125"/>
            </a:lvl2pPr>
            <a:lvl3pPr>
              <a:spcBef>
                <a:spcPts val="225"/>
              </a:spcBef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09605" y="1435105"/>
            <a:ext cx="4011079" cy="4691064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9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5B89-6266-415C-BBEA-73CA509EEB94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C479-D718-4B43-B5C0-DF98896D836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89720" y="4800602"/>
            <a:ext cx="7315200" cy="566735"/>
          </a:xfrm>
        </p:spPr>
        <p:txBody>
          <a:bodyPr anchor="b"/>
          <a:lstStyle>
            <a:lvl1pPr>
              <a:defRPr sz="1125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225"/>
              </a:spcBef>
              <a:buNone/>
              <a:defRPr sz="788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63D5-A0C6-411E-878A-A9F43E93AC6A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38A1-AD8B-40A9-B97A-B1C36F47928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4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modele-recherche1013\Diapositive18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2752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9"/>
          <p:cNvSpPr txBox="1">
            <a:spLocks noGrp="1"/>
          </p:cNvSpPr>
          <p:nvPr>
            <p:ph type="title"/>
          </p:nvPr>
        </p:nvSpPr>
        <p:spPr>
          <a:xfrm>
            <a:off x="609604" y="2069973"/>
            <a:ext cx="702257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Le mot de la fin</a:t>
            </a:r>
          </a:p>
        </p:txBody>
      </p:sp>
    </p:spTree>
    <p:extLst>
      <p:ext uri="{BB962C8B-B14F-4D97-AF65-F5344CB8AC3E}">
        <p14:creationId xmlns:p14="http://schemas.microsoft.com/office/powerpoint/2010/main" val="37227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9D096-C64F-423A-876F-403C08A2E633}" type="datetimeFigureOut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11774-ABCA-460D-8B6B-4709BDD03FB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8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_didier\Desktop\ppt\couverture jpg\couverture ppt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" y="-6351"/>
            <a:ext cx="12200467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1920" y="1644163"/>
            <a:ext cx="6816000" cy="1470025"/>
          </a:xfrm>
        </p:spPr>
        <p:txBody>
          <a:bodyPr>
            <a:normAutofit/>
          </a:bodyPr>
          <a:lstStyle>
            <a:lvl1pPr>
              <a:defRPr sz="1950" cap="all" baseline="0">
                <a:solidFill>
                  <a:srgbClr val="5C5262"/>
                </a:solidFill>
              </a:defRPr>
            </a:lvl1pPr>
          </a:lstStyle>
          <a:p>
            <a:r>
              <a:rPr lang="fr-FR" dirty="0" smtClean="0"/>
              <a:t>TITRE DU DIAPORAMA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41920" y="3116560"/>
            <a:ext cx="8534400" cy="175260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rgbClr val="B1B42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Suite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1920" y="5013179"/>
            <a:ext cx="2844800" cy="365125"/>
          </a:xfrm>
        </p:spPr>
        <p:txBody>
          <a:bodyPr/>
          <a:lstStyle>
            <a:lvl1pPr>
              <a:defRPr sz="1800">
                <a:solidFill>
                  <a:srgbClr val="B1B422"/>
                </a:solidFill>
              </a:defRPr>
            </a:lvl1pPr>
          </a:lstStyle>
          <a:p>
            <a:pPr defTabSz="685800"/>
            <a:fld id="{E287C91E-9F86-4C68-85E5-ACB3D833B3A0}" type="datetime1">
              <a:rPr lang="fr-FR" smtClean="0"/>
              <a:pPr defTabSz="685800"/>
              <a:t>09/10/2023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93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50" b="1">
                <a:solidFill>
                  <a:srgbClr val="5C52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62E69B02-EDBE-482A-B372-53D8E5C2AEB1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7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_didier\Desktop\ppt\interieur\recherche\couverture 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0" cy="68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322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DFC6-10E9-40AB-AC8C-A4D7845BAE1A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90C2-CE02-4776-9E62-13435E5746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contenu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17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_didier\Desktop\ppt\interieur\recherche\couverture ppt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" y="0"/>
            <a:ext cx="12186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8253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_didier\Desktop\ppt\interieur\recherche\couverture ppt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334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_didier\Desktop\ppt\interieur\recherche\couverture ppt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" y="-8756"/>
            <a:ext cx="12201923" cy="68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567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_didier\Desktop\PPT\modele-recherche1013\Diapositive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" y="3"/>
            <a:ext cx="12192001" cy="6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8780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_didier\Desktop\ppt\interieur\recherche\couverture ppt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8097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_didier\Desktop\PPT\modele-recherche1013\Diapositive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6000" y="3142800"/>
            <a:ext cx="7392000" cy="574232"/>
          </a:xfrm>
        </p:spPr>
        <p:txBody>
          <a:bodyPr anchor="t">
            <a:normAutofit/>
          </a:bodyPr>
          <a:lstStyle>
            <a:lvl1pPr algn="l">
              <a:defRPr sz="2250" b="1" cap="all" baseline="0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000" y="3933056"/>
            <a:ext cx="6912128" cy="8640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774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662D18-8DD7-4ED5-91C8-0B385244A733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BBCAD5-4F87-47FB-A103-AC04DDB84739}" type="datetimeFigureOut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7BC3A57-35C5-4FE8-9B8B-E54E4B63E987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5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43FA95D-D5B6-40C7-A3EF-C86331F7D5A3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49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E50B4E-C378-4FAD-85B1-C0984996D9F4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interieur\recherche\couverture ppt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1996" cy="6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9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07E74F-192E-47FF-9A01-1F6A85FFBE1B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_didier\Desktop\PPT\modele-recherche1013\Diapositive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4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09601" y="2069976"/>
            <a:ext cx="702257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 mot de la 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140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11582400" cy="86995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2" y="6356353"/>
            <a:ext cx="13017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103632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charset="0"/>
                <a:ea typeface="ＭＳ Ｐゴシック" charset="0"/>
              </a:defRPr>
            </a:lvl1pPr>
          </a:lstStyle>
          <a:p>
            <a:pPr defTabSz="6858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85800"/>
            <a:fld id="{91F496C2-DAC8-42C4-AAC3-67CFE1816DE4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3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interieur\recherche\couverture ppt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15" y="0"/>
            <a:ext cx="1218636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84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interieur\recherche\couverture ppt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1996" cy="6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interieur\recherche\couverture ppt4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87" y="-8759"/>
            <a:ext cx="12201927" cy="6866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25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modele-recherche1013\Diapositive1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54" y="0"/>
            <a:ext cx="12191996" cy="68765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57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interieur\recherche\couverture ppt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1996" cy="6861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81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modele-recherche1013\Diapositive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335996" y="3142801"/>
            <a:ext cx="7392000" cy="574234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35997" y="3933053"/>
            <a:ext cx="6912132" cy="863998"/>
          </a:xfrm>
        </p:spPr>
        <p:txBody>
          <a:bodyPr anchor="b"/>
          <a:lstStyle>
            <a:lvl1pPr marL="0" indent="0">
              <a:buNone/>
              <a:defRPr sz="112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48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_didier\Desktop\PPT\modele-recherche1013\Diapositive1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09603" y="1600209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09603" y="6356362"/>
            <a:ext cx="28447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75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7B5890D2-AB66-4BF2-B665-630E86A9022E}" type="datetime1">
              <a:rPr lang="fr-FR" smtClean="0"/>
              <a:pPr>
                <a:defRPr/>
              </a:pPr>
              <a:t>09/10/2023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62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75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r>
              <a:rPr lang="fr-FR" smtClean="0"/>
              <a:t>TITRE DU DIAPORAMA Général</a:t>
            </a:r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737605" y="6356362"/>
            <a:ext cx="28447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75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6A63D740-C3C2-483F-97AC-2205F05E0B6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51435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688" b="1" i="0" u="none" strike="noStrike" kern="1200" cap="none" spc="0" baseline="0">
          <a:solidFill>
            <a:srgbClr val="5C5262"/>
          </a:solidFill>
          <a:uFillTx/>
          <a:latin typeface="Arial"/>
        </a:defRPr>
      </a:lvl1pPr>
    </p:titleStyle>
    <p:bodyStyle>
      <a:lvl1pPr marL="192881" marR="0" lvl="0" indent="-192881" algn="l" defTabSz="51435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B1B422"/>
        </a:buClr>
        <a:buSzPct val="80000"/>
        <a:buFont typeface="Wingdings" pitchFamily="2"/>
        <a:buChar char="l"/>
        <a:tabLst/>
        <a:defRPr lang="fr-FR" sz="1350" b="1" i="0" u="none" strike="noStrike" kern="1200" cap="none" spc="0" baseline="0">
          <a:solidFill>
            <a:srgbClr val="5C5262"/>
          </a:solidFill>
          <a:uFillTx/>
          <a:latin typeface="Arial"/>
        </a:defRPr>
      </a:lvl1pPr>
      <a:lvl2pPr marL="417913" marR="0" lvl="1" indent="-160738" algn="l" defTabSz="51435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B1B422"/>
        </a:buClr>
        <a:buSzPct val="100000"/>
        <a:buFont typeface="Arial Black" pitchFamily="34"/>
        <a:buChar char="&gt;"/>
        <a:tabLst/>
        <a:defRPr lang="fr-FR" sz="1238" b="0" i="0" u="none" strike="noStrike" kern="1200" cap="none" spc="0" baseline="0">
          <a:solidFill>
            <a:srgbClr val="5C5262"/>
          </a:solidFill>
          <a:uFillTx/>
          <a:latin typeface="Arial"/>
        </a:defRPr>
      </a:lvl2pPr>
      <a:lvl3pPr marL="642938" marR="0" lvl="2" indent="-128588" algn="l" defTabSz="51435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B1B422"/>
        </a:buClr>
        <a:buSzPct val="100000"/>
        <a:buFont typeface="Arial" pitchFamily="34"/>
        <a:buChar char="•"/>
        <a:tabLst/>
        <a:defRPr lang="fr-FR" sz="1125" b="0" i="0" u="none" strike="noStrike" kern="1200" cap="none" spc="0" baseline="0">
          <a:solidFill>
            <a:srgbClr val="5C5262"/>
          </a:solidFill>
          <a:uFillTx/>
          <a:latin typeface="Arial"/>
        </a:defRPr>
      </a:lvl3pPr>
      <a:lvl4pPr marL="900113" marR="0" lvl="3" indent="-128588" algn="l" defTabSz="514350" rtl="0" fontAlgn="auto" hangingPunct="1">
        <a:lnSpc>
          <a:spcPct val="100000"/>
        </a:lnSpc>
        <a:spcBef>
          <a:spcPts val="225"/>
        </a:spcBef>
        <a:spcAft>
          <a:spcPts val="0"/>
        </a:spcAft>
        <a:buClr>
          <a:srgbClr val="B1B422"/>
        </a:buClr>
        <a:buSzPct val="100000"/>
        <a:buFont typeface="Arial" pitchFamily="34"/>
        <a:buChar char="•"/>
        <a:tabLst/>
        <a:defRPr lang="fr-FR" sz="1013" b="0" i="0" u="none" strike="noStrike" kern="1200" cap="none" spc="0" baseline="0">
          <a:solidFill>
            <a:srgbClr val="5C5262"/>
          </a:solidFill>
          <a:uFillTx/>
          <a:latin typeface="Arial"/>
        </a:defRPr>
      </a:lvl4pPr>
      <a:lvl5pPr marL="1157288" marR="0" lvl="4" indent="-128588" algn="l" defTabSz="514350" rtl="0" fontAlgn="auto" hangingPunct="1">
        <a:lnSpc>
          <a:spcPct val="100000"/>
        </a:lnSpc>
        <a:spcBef>
          <a:spcPts val="225"/>
        </a:spcBef>
        <a:spcAft>
          <a:spcPts val="0"/>
        </a:spcAft>
        <a:buClr>
          <a:srgbClr val="B1B422"/>
        </a:buClr>
        <a:buSzPct val="100000"/>
        <a:buFont typeface="Arial" pitchFamily="34"/>
        <a:buChar char="•"/>
        <a:tabLst/>
        <a:defRPr lang="fr-FR" sz="1013" b="0" i="0" u="none" strike="noStrike" kern="1200" cap="none" spc="0" baseline="0">
          <a:solidFill>
            <a:srgbClr val="5C5262"/>
          </a:solidFill>
          <a:uFillTx/>
          <a:latin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_didier\Desktop\PPT\modele-recherche1013\Diapositive17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685800"/>
            <a:fld id="{C0290554-4CD4-4675-A6E8-9CD1C1690530}" type="datetime1">
              <a:rPr lang="fr-FR" smtClean="0">
                <a:solidFill>
                  <a:prstClr val="white"/>
                </a:solidFill>
              </a:rPr>
              <a:pPr defTabSz="685800"/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685800"/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685800"/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5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250" b="1" kern="1200">
          <a:solidFill>
            <a:srgbClr val="5C526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B1B422"/>
        </a:buClr>
        <a:buSzPct val="80000"/>
        <a:buFont typeface="Wingdings" pitchFamily="2" charset="2"/>
        <a:buChar char="l"/>
        <a:defRPr sz="1800" b="1" kern="1200">
          <a:solidFill>
            <a:srgbClr val="5C526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B1B422"/>
        </a:buClr>
        <a:buFont typeface="Arial Black" pitchFamily="34" charset="0"/>
        <a:buChar char="&gt;"/>
        <a:defRPr sz="1650" kern="1200">
          <a:solidFill>
            <a:srgbClr val="5C526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B1B422"/>
        </a:buClr>
        <a:buFont typeface="Arial" pitchFamily="34" charset="0"/>
        <a:buChar char="•"/>
        <a:defRPr sz="1500" kern="1200">
          <a:solidFill>
            <a:srgbClr val="5C526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B1B422"/>
        </a:buClr>
        <a:buFont typeface="Arial" pitchFamily="34" charset="0"/>
        <a:buChar char="•"/>
        <a:defRPr sz="1350" kern="1200">
          <a:solidFill>
            <a:srgbClr val="5C526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B1B422"/>
        </a:buClr>
        <a:buFont typeface="Arial" pitchFamily="34" charset="0"/>
        <a:buChar char="•"/>
        <a:defRPr sz="1350" kern="1200">
          <a:solidFill>
            <a:srgbClr val="5C526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ima.mezaib@gustaveroussy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+mn-lt"/>
              </a:rPr>
              <a:t>SFNM </a:t>
            </a:r>
            <a:br>
              <a:rPr lang="fr-FR" sz="2800" dirty="0" smtClean="0">
                <a:latin typeface="+mn-lt"/>
              </a:rPr>
            </a:br>
            <a:r>
              <a:rPr lang="fr-FR" sz="2800" dirty="0" smtClean="0">
                <a:latin typeface="+mn-lt"/>
              </a:rPr>
              <a:t>Octobre 2023</a:t>
            </a:r>
            <a:endParaRPr lang="fr-FR" sz="2800" dirty="0">
              <a:latin typeface="+mn-lt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41921" y="3802742"/>
            <a:ext cx="3302765" cy="1066421"/>
          </a:xfrm>
        </p:spPr>
        <p:txBody>
          <a:bodyPr/>
          <a:lstStyle/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Dr Karima Mezaïb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Médecin douleur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Gustave Roussy</a:t>
            </a:r>
          </a:p>
          <a:p>
            <a:r>
              <a:rPr lang="fr-FR" sz="1050" b="0" dirty="0">
                <a:latin typeface="Calibri" panose="020F0502020204030204" pitchFamily="34" charset="0"/>
                <a:hlinkClick r:id="rId2"/>
              </a:rPr>
              <a:t>Karima.mezaib@gustaveroussy.fr</a:t>
            </a:r>
            <a:endParaRPr lang="fr-FR" sz="1050" b="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4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59" r="8759"/>
          <a:stretch/>
        </p:blipFill>
        <p:spPr>
          <a:xfrm>
            <a:off x="10654922" y="2964093"/>
            <a:ext cx="1377340" cy="108756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304800" y="1045029"/>
            <a:ext cx="6807148" cy="4855594"/>
          </a:xfrm>
        </p:spPr>
        <p:txBody>
          <a:bodyPr>
            <a:normAutofit/>
          </a:bodyPr>
          <a:lstStyle/>
          <a:p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F 42 ans</a:t>
            </a:r>
          </a:p>
          <a:p>
            <a:endParaRPr lang="fr-FR" sz="13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2013 :Carcinome mammaire oligométastatique non évolutif sous chimiothérapie (Herceptine) et hormonothérapie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Douleurs neuropathiques réfractaires névralgie  </a:t>
            </a:r>
            <a:r>
              <a:rPr lang="fr-FR" sz="1350" b="0" dirty="0" err="1">
                <a:latin typeface="Calibri" panose="020F0502020204030204" pitchFamily="34" charset="0"/>
                <a:cs typeface="Calibri" panose="020F0502020204030204" pitchFamily="34" charset="0"/>
              </a:rPr>
              <a:t>intercostobrachiale</a:t>
            </a:r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  + plexite brachiale post radique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Douleurs sternales mixtes à &gt; nociceptives  (matériel et une radiodermite tardive : </a:t>
            </a:r>
            <a:r>
              <a:rPr lang="fr-FR" sz="1350" b="0" dirty="0" err="1">
                <a:latin typeface="Calibri" panose="020F0502020204030204" pitchFamily="34" charset="0"/>
                <a:cs typeface="Calibri" panose="020F0502020204030204" pitchFamily="34" charset="0"/>
              </a:rPr>
              <a:t>recall</a:t>
            </a:r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13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350" b="0" dirty="0">
                <a:latin typeface="Calibri" panose="020F0502020204030204" pitchFamily="34" charset="0"/>
                <a:cs typeface="Calibri" panose="020F0502020204030204" pitchFamily="34" charset="0"/>
              </a:rPr>
              <a:t>Prise en charge antalgique complexe et multimodale depuis 10 ans</a:t>
            </a:r>
          </a:p>
          <a:p>
            <a:endParaRPr lang="fr-FR" sz="13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3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Implantation d’une neurostimulation médullaire percutanée efficace à 80 % sur le NICB et la plexite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fr-FR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Inefficacité de la stimulation/douleurs sternales : Poursuite du même traitement antalgique / avant l’implantation</a:t>
            </a:r>
          </a:p>
          <a:p>
            <a:pPr marL="342900" lvl="1" indent="0">
              <a:buNone/>
            </a:pP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(méthadone, </a:t>
            </a:r>
            <a:r>
              <a:rPr lang="fr-FR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lyrica</a:t>
            </a: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velafaxine</a:t>
            </a: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, Baclofène, paracétamol) </a:t>
            </a:r>
          </a:p>
          <a:p>
            <a:pPr marL="342900" lvl="1" indent="0">
              <a:buNone/>
            </a:pPr>
            <a:endParaRPr lang="fr-FR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Essai de la </a:t>
            </a:r>
            <a:r>
              <a:rPr lang="fr-FR" sz="1350" b="1" dirty="0">
                <a:latin typeface="Calibri" panose="020F0502020204030204" pitchFamily="34" charset="0"/>
                <a:cs typeface="Calibri" panose="020F0502020204030204" pitchFamily="34" charset="0"/>
              </a:rPr>
              <a:t>toxine botulique puis de la PBM </a:t>
            </a:r>
            <a:r>
              <a:rPr lang="fr-FR" sz="1350" dirty="0">
                <a:latin typeface="Calibri" panose="020F0502020204030204" pitchFamily="34" charset="0"/>
                <a:cs typeface="Calibri" panose="020F0502020204030204" pitchFamily="34" charset="0"/>
              </a:rPr>
              <a:t>au niveau de la région </a:t>
            </a:r>
            <a:r>
              <a:rPr lang="fr-FR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pré sternale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3"/>
          <a:srcRect l="30059" t="7255" r="31357" b="27331"/>
          <a:stretch/>
        </p:blipFill>
        <p:spPr>
          <a:xfrm>
            <a:off x="8704479" y="2375666"/>
            <a:ext cx="1644481" cy="227605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394" y="125916"/>
            <a:ext cx="1335881" cy="18359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494" y="125916"/>
            <a:ext cx="1815318" cy="4765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308" y="2016669"/>
            <a:ext cx="1590051" cy="115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775" y="12731"/>
            <a:ext cx="1741888" cy="2119069"/>
          </a:xfrm>
          <a:prstGeom prst="rect">
            <a:avLst/>
          </a:prstGeom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90" y="4737549"/>
            <a:ext cx="1264079" cy="206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ce réservé du contenu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60" y="4784029"/>
            <a:ext cx="1194515" cy="201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6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120356"/>
            <a:ext cx="8948057" cy="9323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Nouveauté </a:t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PBM: Photobiomodulation</a:t>
            </a:r>
            <a:b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Laser de basse énergie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685800">
              <a:defRPr/>
            </a:pPr>
            <a:fld id="{62E69B02-EDBE-482A-B372-53D8E5C2AEB1}" type="datetime1">
              <a:rPr lang="fr-FR" smtClean="0">
                <a:solidFill>
                  <a:prstClr val="white"/>
                </a:solidFill>
              </a:rPr>
              <a:pPr defTabSz="685800">
                <a:defRPr/>
              </a:pPr>
              <a:t>09/10/2023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685800">
              <a:defRPr/>
            </a:pPr>
            <a:r>
              <a:rPr lang="fr-FR" smtClean="0">
                <a:solidFill>
                  <a:prstClr val="white"/>
                </a:solidFill>
              </a:rPr>
              <a:t>TITRE DU DIAPORAMA Général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fld id="{16F21E51-2723-4919-BB7C-AC26CDD9558B}" type="slidenum">
              <a:rPr lang="fr-FR" smtClean="0">
                <a:solidFill>
                  <a:prstClr val="white"/>
                </a:solidFill>
              </a:rPr>
              <a:pPr defTabSz="685800">
                <a:defRPr/>
              </a:pPr>
              <a:t>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246743" y="1052736"/>
            <a:ext cx="10169737" cy="5073429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 thérapeutique de la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lumière : rouge et infra-rouge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Lumière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ionisante </a:t>
            </a: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distincte de la </a:t>
            </a: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radiothérapie /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brûle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effets :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Anti-inflammatoire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Cicatrisation (régénération cellulaire et tissulaire)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Antalgique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19" y="1302780"/>
            <a:ext cx="2914421" cy="15244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6" y="3704044"/>
            <a:ext cx="4100286" cy="2559269"/>
          </a:xfrm>
          <a:prstGeom prst="rect">
            <a:avLst/>
          </a:prstGeom>
        </p:spPr>
      </p:pic>
      <p:pic>
        <p:nvPicPr>
          <p:cNvPr id="10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5681221" y="3714685"/>
            <a:ext cx="3064669" cy="27503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40" y="2003889"/>
            <a:ext cx="2958566" cy="2172626"/>
          </a:xfrm>
          <a:prstGeom prst="rect">
            <a:avLst/>
          </a:prstGeom>
        </p:spPr>
      </p:pic>
      <p:pic>
        <p:nvPicPr>
          <p:cNvPr id="12" name="Espace réservé du contenu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523" y="4359305"/>
            <a:ext cx="2674200" cy="20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3_Theme_ppt_recher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8_Theme_ppt_recherc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157</Words>
  <Application>Microsoft Office PowerPoint</Application>
  <PresentationFormat>Grand écran</PresentationFormat>
  <Paragraphs>34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Arial Black</vt:lpstr>
      <vt:lpstr>Calibri</vt:lpstr>
      <vt:lpstr>Wingdings</vt:lpstr>
      <vt:lpstr>123_Theme_ppt_recherche</vt:lpstr>
      <vt:lpstr>108_Theme_ppt_recherche</vt:lpstr>
      <vt:lpstr>SFNM  Octobre 2023</vt:lpstr>
      <vt:lpstr>Présentation PowerPoint</vt:lpstr>
      <vt:lpstr>Nouveauté  PBM: Photobiomodulation Laser de basse énergie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MEZAIB Karima</dc:creator>
  <cp:lastModifiedBy>BOREL Sarah</cp:lastModifiedBy>
  <cp:revision>3</cp:revision>
  <dcterms:created xsi:type="dcterms:W3CDTF">2023-10-08T09:41:05Z</dcterms:created>
  <dcterms:modified xsi:type="dcterms:W3CDTF">2023-10-09T07:31:12Z</dcterms:modified>
</cp:coreProperties>
</file>