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01" r:id="rId2"/>
    <p:sldId id="305" r:id="rId3"/>
    <p:sldId id="304" r:id="rId4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375F"/>
    <a:srgbClr val="425782"/>
    <a:srgbClr val="13172A"/>
    <a:srgbClr val="88C5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456" autoAdjust="0"/>
  </p:normalViewPr>
  <p:slideViewPr>
    <p:cSldViewPr>
      <p:cViewPr varScale="1">
        <p:scale>
          <a:sx n="128" d="100"/>
          <a:sy n="128" d="100"/>
        </p:scale>
        <p:origin x="528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33352E-6A16-4CDD-AFFB-E121AC074B5B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EEA41B-01E6-42B2-AE9A-50D4C6A929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741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48C60-01C5-4FFB-A338-1897D30575B8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3492-301C-4CAD-A806-D5BF258808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1622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48C60-01C5-4FFB-A338-1897D30575B8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3492-301C-4CAD-A806-D5BF258808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5809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48C60-01C5-4FFB-A338-1897D30575B8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3492-301C-4CAD-A806-D5BF258808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0293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48C60-01C5-4FFB-A338-1897D30575B8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3492-301C-4CAD-A806-D5BF258808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9501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48C60-01C5-4FFB-A338-1897D30575B8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3492-301C-4CAD-A806-D5BF258808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9593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48C60-01C5-4FFB-A338-1897D30575B8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3492-301C-4CAD-A806-D5BF258808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8764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48C60-01C5-4FFB-A338-1897D30575B8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3492-301C-4CAD-A806-D5BF258808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323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48C60-01C5-4FFB-A338-1897D30575B8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3492-301C-4CAD-A806-D5BF258808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1720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48C60-01C5-4FFB-A338-1897D30575B8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3492-301C-4CAD-A806-D5BF258808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1422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48C60-01C5-4FFB-A338-1897D30575B8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3492-301C-4CAD-A806-D5BF258808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9502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48C60-01C5-4FFB-A338-1897D30575B8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3492-301C-4CAD-A806-D5BF258808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1427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48C60-01C5-4FFB-A338-1897D30575B8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B3492-301C-4CAD-A806-D5BF258808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1349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95736" y="999192"/>
            <a:ext cx="6480720" cy="736337"/>
          </a:xfrm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srgbClr val="425782"/>
                </a:solidFill>
                <a:latin typeface="Accord Alternate Medium" panose="02000000000000000000" pitchFamily="2" charset="0"/>
                <a:cs typeface="Arial" panose="020B0604020202020204" pitchFamily="34" charset="0"/>
              </a:rPr>
              <a:t>Titre de la présentation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98984" y="195486"/>
            <a:ext cx="7146032" cy="543550"/>
          </a:xfrm>
        </p:spPr>
        <p:txBody>
          <a:bodyPr anchor="ctr">
            <a:normAutofit fontScale="55000" lnSpcReduction="20000"/>
          </a:bodyPr>
          <a:lstStyle/>
          <a:p>
            <a:endParaRPr lang="fr-FR" sz="2800" dirty="0">
              <a:solidFill>
                <a:schemeClr val="tx1"/>
              </a:solidFill>
              <a:latin typeface="Accord Alternate Medium" panose="02000000000000000000" pitchFamily="2" charset="0"/>
              <a:cs typeface="Arial" panose="020B0604020202020204" pitchFamily="34" charset="0"/>
            </a:endParaRPr>
          </a:p>
          <a:p>
            <a:r>
              <a:rPr lang="fr-FR" sz="2800" dirty="0">
                <a:solidFill>
                  <a:schemeClr val="tx1"/>
                </a:solidFill>
                <a:latin typeface="Accord Alternate Medium" panose="02000000000000000000" pitchFamily="2" charset="0"/>
                <a:cs typeface="Arial" panose="020B0604020202020204" pitchFamily="34" charset="0"/>
              </a:rPr>
              <a:t>Société Française de </a:t>
            </a:r>
            <a:r>
              <a:rPr lang="fr-FR" sz="2800" dirty="0" err="1">
                <a:solidFill>
                  <a:schemeClr val="tx1"/>
                </a:solidFill>
                <a:latin typeface="Accord Alternate Medium" panose="02000000000000000000" pitchFamily="2" charset="0"/>
                <a:cs typeface="Arial" panose="020B0604020202020204" pitchFamily="34" charset="0"/>
              </a:rPr>
              <a:t>NeuroModulation</a:t>
            </a:r>
            <a:r>
              <a:rPr lang="fr-FR" sz="2800" dirty="0">
                <a:solidFill>
                  <a:schemeClr val="tx1"/>
                </a:solidFill>
                <a:latin typeface="Accord Alternate Medium" panose="02000000000000000000" pitchFamily="2" charset="0"/>
                <a:cs typeface="Arial" panose="020B0604020202020204" pitchFamily="34" charset="0"/>
              </a:rPr>
              <a:t> | INS French </a:t>
            </a:r>
            <a:r>
              <a:rPr lang="fr-FR" sz="2800" dirty="0" err="1">
                <a:solidFill>
                  <a:schemeClr val="tx1"/>
                </a:solidFill>
                <a:latin typeface="Accord Alternate Medium" panose="02000000000000000000" pitchFamily="2" charset="0"/>
                <a:cs typeface="Arial" panose="020B0604020202020204" pitchFamily="34" charset="0"/>
              </a:rPr>
              <a:t>Chapter</a:t>
            </a:r>
            <a:endParaRPr lang="fr-FR" sz="2800" dirty="0">
              <a:solidFill>
                <a:schemeClr val="tx1"/>
              </a:solidFill>
              <a:latin typeface="Accord Alternate Medium" panose="02000000000000000000" pitchFamily="2" charset="0"/>
              <a:cs typeface="Arial" panose="020B0604020202020204" pitchFamily="34" charset="0"/>
            </a:endParaRPr>
          </a:p>
          <a:p>
            <a:endParaRPr lang="fr-FR" dirty="0">
              <a:latin typeface="Accord Alternate Medium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3052470"/>
            <a:ext cx="9144000" cy="2091030"/>
          </a:xfrm>
          <a:prstGeom prst="rect">
            <a:avLst/>
          </a:prstGeom>
          <a:solidFill>
            <a:srgbClr val="2737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17436"/>
            <a:ext cx="1800200" cy="1800200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251520" y="3351535"/>
            <a:ext cx="79928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fr-FR" b="1" dirty="0">
                <a:solidFill>
                  <a:schemeClr val="bg1"/>
                </a:solidFill>
                <a:latin typeface="Accord Alternate Light" panose="02000000000000000000" pitchFamily="2" charset="0"/>
                <a:cs typeface="Arial" panose="020B0604020202020204" pitchFamily="34" charset="0"/>
              </a:rPr>
              <a:t>NOM &amp; Prénom de l’orateur</a:t>
            </a:r>
          </a:p>
          <a:p>
            <a:pPr lvl="1"/>
            <a:r>
              <a:rPr lang="fr-FR" b="1" dirty="0">
                <a:solidFill>
                  <a:schemeClr val="bg1"/>
                </a:solidFill>
                <a:latin typeface="Accord Alternate Light" panose="02000000000000000000" pitchFamily="2" charset="0"/>
                <a:cs typeface="Arial" panose="020B0604020202020204" pitchFamily="34" charset="0"/>
              </a:rPr>
              <a:t>Spécialité / Fonction</a:t>
            </a:r>
          </a:p>
          <a:p>
            <a:pPr lvl="1"/>
            <a:r>
              <a:rPr lang="fr-FR" b="1" dirty="0">
                <a:solidFill>
                  <a:schemeClr val="bg1"/>
                </a:solidFill>
                <a:latin typeface="Accord Alternate Light" panose="02000000000000000000" pitchFamily="2" charset="0"/>
                <a:cs typeface="Arial" panose="020B0604020202020204" pitchFamily="34" charset="0"/>
              </a:rPr>
              <a:t>Votre institution</a:t>
            </a: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3851920" y="4573930"/>
            <a:ext cx="5057800" cy="5435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fr-FR" sz="2800" dirty="0">
              <a:solidFill>
                <a:schemeClr val="tx1"/>
              </a:solidFill>
              <a:latin typeface="Accord Alternate Medium" panose="02000000000000000000" pitchFamily="2" charset="0"/>
              <a:cs typeface="Arial" panose="020B0604020202020204" pitchFamily="34" charset="0"/>
            </a:endParaRPr>
          </a:p>
          <a:p>
            <a:pPr algn="r"/>
            <a:r>
              <a:rPr lang="fr-FR" sz="2200" b="1" i="1" dirty="0">
                <a:solidFill>
                  <a:schemeClr val="bg1"/>
                </a:solidFill>
                <a:latin typeface="Accord Alternate Medium" panose="02000000000000000000" pitchFamily="2" charset="0"/>
                <a:cs typeface="Arial" panose="020B0604020202020204" pitchFamily="34" charset="0"/>
              </a:rPr>
              <a:t>VIII° Symposium </a:t>
            </a:r>
            <a:r>
              <a:rPr lang="fr-FR" sz="2200" i="1" dirty="0">
                <a:solidFill>
                  <a:schemeClr val="bg1"/>
                </a:solidFill>
                <a:latin typeface="Accord Alternate Medium" panose="02000000000000000000" pitchFamily="2" charset="0"/>
                <a:cs typeface="Arial" panose="020B0604020202020204" pitchFamily="34" charset="0"/>
              </a:rPr>
              <a:t>| Vendredi 04 – Samedi 05 Octobre 2024, Lorient</a:t>
            </a:r>
          </a:p>
          <a:p>
            <a:pPr algn="r"/>
            <a:endParaRPr lang="fr-FR" dirty="0">
              <a:latin typeface="Accord Alternate Medium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518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425782"/>
                </a:solidFill>
                <a:latin typeface="Accord Alternate Medium" panose="02000000000000000000" pitchFamily="2" charset="0"/>
                <a:cs typeface="Arial" panose="020B0604020202020204" pitchFamily="34" charset="0"/>
              </a:rPr>
              <a:t>Conflit d’intérêt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1600" dirty="0">
                <a:latin typeface="Accord Alternate Medium" panose="02000000000000000000" pitchFamily="2" charset="0"/>
                <a:cs typeface="Arial" panose="020B0604020202020204" pitchFamily="34" charset="0"/>
              </a:rPr>
              <a:t>Format grand écran 16:9</a:t>
            </a:r>
          </a:p>
          <a:p>
            <a:r>
              <a:rPr lang="fr-FR" sz="1600" dirty="0">
                <a:latin typeface="Accord Alternate Medium" panose="02000000000000000000" pitchFamily="2" charset="0"/>
                <a:cs typeface="Arial" panose="020B0604020202020204" pitchFamily="34" charset="0"/>
              </a:rPr>
              <a:t>Taille 16 minimum</a:t>
            </a:r>
          </a:p>
          <a:p>
            <a:r>
              <a:rPr lang="fr-FR" sz="1600" dirty="0">
                <a:latin typeface="Accord Alternate Medium" panose="02000000000000000000" pitchFamily="2" charset="0"/>
                <a:cs typeface="Arial" panose="020B0604020202020204" pitchFamily="34" charset="0"/>
              </a:rPr>
              <a:t>Lisibilité !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8768" y="96759"/>
            <a:ext cx="576064" cy="576064"/>
          </a:xfrm>
          <a:prstGeom prst="rect">
            <a:avLst/>
          </a:prstGeom>
        </p:spPr>
      </p:pic>
      <p:sp>
        <p:nvSpPr>
          <p:cNvPr id="5" name="Sous-titre 2"/>
          <p:cNvSpPr txBox="1">
            <a:spLocks/>
          </p:cNvSpPr>
          <p:nvPr/>
        </p:nvSpPr>
        <p:spPr>
          <a:xfrm>
            <a:off x="3923928" y="4765155"/>
            <a:ext cx="5050904" cy="34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fr-FR" sz="2800" dirty="0">
              <a:latin typeface="Accord Alternate Medium" panose="02000000000000000000" pitchFamily="2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fr-FR" sz="2500" i="1" dirty="0">
                <a:latin typeface="Accord Alternate Medium" panose="02000000000000000000" pitchFamily="2" charset="0"/>
                <a:cs typeface="Arial" panose="020B0604020202020204" pitchFamily="34" charset="0"/>
              </a:rPr>
              <a:t>Société Française de </a:t>
            </a:r>
            <a:r>
              <a:rPr lang="fr-FR" sz="2500" i="1" dirty="0" err="1">
                <a:latin typeface="Accord Alternate Medium" panose="02000000000000000000" pitchFamily="2" charset="0"/>
                <a:cs typeface="Arial" panose="020B0604020202020204" pitchFamily="34" charset="0"/>
              </a:rPr>
              <a:t>NeuroModulation</a:t>
            </a:r>
            <a:r>
              <a:rPr lang="fr-FR" sz="2500" i="1" dirty="0">
                <a:latin typeface="Accord Alternate Medium" panose="02000000000000000000" pitchFamily="2" charset="0"/>
                <a:cs typeface="Arial" panose="020B0604020202020204" pitchFamily="34" charset="0"/>
              </a:rPr>
              <a:t> | VIII° Symposium 2024</a:t>
            </a:r>
            <a:endParaRPr lang="fr-FR" dirty="0">
              <a:latin typeface="Accord Alternate Medium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393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425782"/>
                </a:solidFill>
                <a:latin typeface="Accord Alternate Medium" panose="02000000000000000000" pitchFamily="2" charset="0"/>
                <a:cs typeface="Arial" panose="020B0604020202020204" pitchFamily="34" charset="0"/>
              </a:rPr>
              <a:t>Titre de la présentation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1600" dirty="0">
                <a:latin typeface="Accord Alternate Medium" panose="02000000000000000000" pitchFamily="2" charset="0"/>
                <a:cs typeface="Arial" panose="020B0604020202020204" pitchFamily="34" charset="0"/>
              </a:rPr>
              <a:t>Format grand écran 16:9</a:t>
            </a:r>
          </a:p>
          <a:p>
            <a:r>
              <a:rPr lang="fr-FR" sz="1600" dirty="0">
                <a:latin typeface="Accord Alternate Medium" panose="02000000000000000000" pitchFamily="2" charset="0"/>
                <a:cs typeface="Arial" panose="020B0604020202020204" pitchFamily="34" charset="0"/>
              </a:rPr>
              <a:t>Taille 16 minimum</a:t>
            </a:r>
          </a:p>
          <a:p>
            <a:r>
              <a:rPr lang="fr-FR" sz="1600" dirty="0">
                <a:latin typeface="Accord Alternate Medium" panose="02000000000000000000" pitchFamily="2" charset="0"/>
                <a:cs typeface="Arial" panose="020B0604020202020204" pitchFamily="34" charset="0"/>
              </a:rPr>
              <a:t>Lisibilité !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8768" y="96759"/>
            <a:ext cx="576064" cy="576064"/>
          </a:xfrm>
          <a:prstGeom prst="rect">
            <a:avLst/>
          </a:prstGeom>
        </p:spPr>
      </p:pic>
      <p:sp>
        <p:nvSpPr>
          <p:cNvPr id="6" name="Sous-titre 2">
            <a:extLst>
              <a:ext uri="{FF2B5EF4-FFF2-40B4-BE49-F238E27FC236}">
                <a16:creationId xmlns:a16="http://schemas.microsoft.com/office/drawing/2014/main" id="{42488F5D-A77A-400F-A6E8-35C11775EA43}"/>
              </a:ext>
            </a:extLst>
          </p:cNvPr>
          <p:cNvSpPr txBox="1">
            <a:spLocks/>
          </p:cNvSpPr>
          <p:nvPr/>
        </p:nvSpPr>
        <p:spPr>
          <a:xfrm>
            <a:off x="3923928" y="4765155"/>
            <a:ext cx="5050904" cy="34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fr-FR" sz="2800" dirty="0">
              <a:latin typeface="Accord Alternate Medium" panose="02000000000000000000" pitchFamily="2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fr-FR" sz="2500" i="1" dirty="0">
                <a:latin typeface="Accord Alternate Medium" panose="02000000000000000000" pitchFamily="2" charset="0"/>
                <a:cs typeface="Arial" panose="020B0604020202020204" pitchFamily="34" charset="0"/>
              </a:rPr>
              <a:t>Société Française de </a:t>
            </a:r>
            <a:r>
              <a:rPr lang="fr-FR" sz="2500" i="1" dirty="0" err="1">
                <a:latin typeface="Accord Alternate Medium" panose="02000000000000000000" pitchFamily="2" charset="0"/>
                <a:cs typeface="Arial" panose="020B0604020202020204" pitchFamily="34" charset="0"/>
              </a:rPr>
              <a:t>NeuroModulation</a:t>
            </a:r>
            <a:r>
              <a:rPr lang="fr-FR" sz="2500" i="1" dirty="0">
                <a:latin typeface="Accord Alternate Medium" panose="02000000000000000000" pitchFamily="2" charset="0"/>
                <a:cs typeface="Arial" panose="020B0604020202020204" pitchFamily="34" charset="0"/>
              </a:rPr>
              <a:t> | VIII° Symposium 2024</a:t>
            </a:r>
            <a:endParaRPr lang="fr-FR" dirty="0">
              <a:latin typeface="Accord Alternate Medium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36715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Personnalisé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25782"/>
      </a:accent1>
      <a:accent2>
        <a:srgbClr val="C11D52"/>
      </a:accent2>
      <a:accent3>
        <a:srgbClr val="9BBB59"/>
      </a:accent3>
      <a:accent4>
        <a:srgbClr val="87C539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1339</TotalTime>
  <Words>77</Words>
  <Application>Microsoft Office PowerPoint</Application>
  <PresentationFormat>Affichage à l'écran (16:9)</PresentationFormat>
  <Paragraphs>20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Accord Alternate Light</vt:lpstr>
      <vt:lpstr>Accord Alternate Medium</vt:lpstr>
      <vt:lpstr>Arial</vt:lpstr>
      <vt:lpstr>Calibri</vt:lpstr>
      <vt:lpstr>Thème Office</vt:lpstr>
      <vt:lpstr>Titre de la présentation</vt:lpstr>
      <vt:lpstr>Conflit d’intérêt</vt:lpstr>
      <vt:lpstr>Titre de la présentation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Assemblée Générale 2022</dc:title>
  <dc:creator>BILLOT Maxime</dc:creator>
  <cp:lastModifiedBy>BOREL Sarah</cp:lastModifiedBy>
  <cp:revision>164</cp:revision>
  <dcterms:created xsi:type="dcterms:W3CDTF">2022-08-24T13:01:41Z</dcterms:created>
  <dcterms:modified xsi:type="dcterms:W3CDTF">2024-09-23T13:02:33Z</dcterms:modified>
</cp:coreProperties>
</file>